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4" r:id="rId5"/>
    <p:sldId id="265" r:id="rId6"/>
    <p:sldId id="277" r:id="rId7"/>
    <p:sldId id="266" r:id="rId8"/>
    <p:sldId id="267" r:id="rId9"/>
    <p:sldId id="268" r:id="rId10"/>
    <p:sldId id="273" r:id="rId11"/>
    <p:sldId id="284" r:id="rId12"/>
    <p:sldId id="261" r:id="rId13"/>
    <p:sldId id="275" r:id="rId14"/>
    <p:sldId id="269" r:id="rId15"/>
    <p:sldId id="262" r:id="rId16"/>
    <p:sldId id="263" r:id="rId17"/>
    <p:sldId id="270" r:id="rId18"/>
    <p:sldId id="278" r:id="rId19"/>
    <p:sldId id="279" r:id="rId20"/>
    <p:sldId id="271" r:id="rId21"/>
    <p:sldId id="280" r:id="rId22"/>
    <p:sldId id="281" r:id="rId23"/>
    <p:sldId id="282" r:id="rId24"/>
    <p:sldId id="283" r:id="rId25"/>
    <p:sldId id="28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 autoAdjust="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6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7820B-7248-EF45-9808-9940A6C78F73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B6ABF-7421-D441-BC81-41291DAEC197}">
      <dgm:prSet phldrT="[Text]"/>
      <dgm:spPr/>
      <dgm:t>
        <a:bodyPr/>
        <a:lstStyle/>
        <a:p>
          <a:r>
            <a:rPr lang="en-US" dirty="0" smtClean="0"/>
            <a:t>Explore The Challenge</a:t>
          </a:r>
          <a:endParaRPr lang="en-US" dirty="0"/>
        </a:p>
      </dgm:t>
    </dgm:pt>
    <dgm:pt modelId="{0A9E104F-593D-C44A-8D2D-BF2295474F62}" type="parTrans" cxnId="{4EE17381-BB99-BE41-9A3D-3680373D0D78}">
      <dgm:prSet/>
      <dgm:spPr/>
      <dgm:t>
        <a:bodyPr/>
        <a:lstStyle/>
        <a:p>
          <a:endParaRPr lang="en-US"/>
        </a:p>
      </dgm:t>
    </dgm:pt>
    <dgm:pt modelId="{1A695660-1525-1C4C-8DEE-DF7B694F4A5A}" type="sibTrans" cxnId="{4EE17381-BB99-BE41-9A3D-3680373D0D78}">
      <dgm:prSet/>
      <dgm:spPr/>
      <dgm:t>
        <a:bodyPr/>
        <a:lstStyle/>
        <a:p>
          <a:endParaRPr lang="en-US"/>
        </a:p>
      </dgm:t>
    </dgm:pt>
    <dgm:pt modelId="{CCB3ACB3-3CCA-764E-AE58-FDEDE03B0582}">
      <dgm:prSet phldrT="[Text]"/>
      <dgm:spPr/>
      <dgm:t>
        <a:bodyPr/>
        <a:lstStyle/>
        <a:p>
          <a:r>
            <a:rPr lang="en-US" dirty="0" smtClean="0"/>
            <a:t>Generate Ideas</a:t>
          </a:r>
          <a:endParaRPr lang="en-US" dirty="0"/>
        </a:p>
      </dgm:t>
    </dgm:pt>
    <dgm:pt modelId="{5320516B-FE7F-F345-8726-1CCF3DA940E4}" type="parTrans" cxnId="{EB669AAD-77D5-B949-8945-A82BB55F8F42}">
      <dgm:prSet/>
      <dgm:spPr/>
      <dgm:t>
        <a:bodyPr/>
        <a:lstStyle/>
        <a:p>
          <a:endParaRPr lang="en-US"/>
        </a:p>
      </dgm:t>
    </dgm:pt>
    <dgm:pt modelId="{4CD4885B-29FA-994A-965B-0A37BA7EC652}" type="sibTrans" cxnId="{EB669AAD-77D5-B949-8945-A82BB55F8F42}">
      <dgm:prSet/>
      <dgm:spPr/>
      <dgm:t>
        <a:bodyPr/>
        <a:lstStyle/>
        <a:p>
          <a:endParaRPr lang="en-US"/>
        </a:p>
      </dgm:t>
    </dgm:pt>
    <dgm:pt modelId="{68DC22CF-8423-2540-B941-FF60A98E18DC}">
      <dgm:prSet phldrT="[Text]"/>
      <dgm:spPr/>
      <dgm:t>
        <a:bodyPr/>
        <a:lstStyle/>
        <a:p>
          <a:r>
            <a:rPr lang="en-US" dirty="0" smtClean="0"/>
            <a:t>Prepare For Action</a:t>
          </a:r>
          <a:endParaRPr lang="en-US" dirty="0"/>
        </a:p>
      </dgm:t>
    </dgm:pt>
    <dgm:pt modelId="{3AB8B21B-831B-3B49-AFA8-9A8C53A4EC06}" type="parTrans" cxnId="{DE4A0610-90D1-8841-AD49-5B6C96FACDBF}">
      <dgm:prSet/>
      <dgm:spPr/>
      <dgm:t>
        <a:bodyPr/>
        <a:lstStyle/>
        <a:p>
          <a:endParaRPr lang="en-US"/>
        </a:p>
      </dgm:t>
    </dgm:pt>
    <dgm:pt modelId="{E4D9A415-872D-4F4D-BF0C-A3490D59825B}" type="sibTrans" cxnId="{DE4A0610-90D1-8841-AD49-5B6C96FACDBF}">
      <dgm:prSet/>
      <dgm:spPr/>
      <dgm:t>
        <a:bodyPr/>
        <a:lstStyle/>
        <a:p>
          <a:endParaRPr lang="en-US"/>
        </a:p>
      </dgm:t>
    </dgm:pt>
    <dgm:pt modelId="{B347A523-A1E1-204A-B619-64BFD6382D7D}" type="pres">
      <dgm:prSet presAssocID="{4057820B-7248-EF45-9808-9940A6C78F73}" presName="cycle" presStyleCnt="0">
        <dgm:presLayoutVars>
          <dgm:dir/>
          <dgm:resizeHandles val="exact"/>
        </dgm:presLayoutVars>
      </dgm:prSet>
      <dgm:spPr/>
    </dgm:pt>
    <dgm:pt modelId="{ACE547F7-27E0-C140-ACE4-B833F3399891}" type="pres">
      <dgm:prSet presAssocID="{0A0B6ABF-7421-D441-BC81-41291DAEC1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D58A6-4936-FD40-8F94-BA3BF592CD98}" type="pres">
      <dgm:prSet presAssocID="{1A695660-1525-1C4C-8DEE-DF7B694F4A5A}" presName="sibTrans" presStyleLbl="sibTrans2D1" presStyleIdx="0" presStyleCnt="3"/>
      <dgm:spPr/>
    </dgm:pt>
    <dgm:pt modelId="{519FC8B0-D725-0D49-A35A-21B439D0F613}" type="pres">
      <dgm:prSet presAssocID="{1A695660-1525-1C4C-8DEE-DF7B694F4A5A}" presName="connectorText" presStyleLbl="sibTrans2D1" presStyleIdx="0" presStyleCnt="3"/>
      <dgm:spPr/>
    </dgm:pt>
    <dgm:pt modelId="{CF0EB2B8-A8D6-A547-AD29-23725C74C624}" type="pres">
      <dgm:prSet presAssocID="{CCB3ACB3-3CCA-764E-AE58-FDEDE03B0582}" presName="node" presStyleLbl="node1" presStyleIdx="1" presStyleCnt="3">
        <dgm:presLayoutVars>
          <dgm:bulletEnabled val="1"/>
        </dgm:presLayoutVars>
      </dgm:prSet>
      <dgm:spPr/>
    </dgm:pt>
    <dgm:pt modelId="{E9421F4D-600E-E74E-9460-0636835ED041}" type="pres">
      <dgm:prSet presAssocID="{4CD4885B-29FA-994A-965B-0A37BA7EC652}" presName="sibTrans" presStyleLbl="sibTrans2D1" presStyleIdx="1" presStyleCnt="3"/>
      <dgm:spPr/>
    </dgm:pt>
    <dgm:pt modelId="{DC778762-6000-F04D-9289-0B7BB0B31E41}" type="pres">
      <dgm:prSet presAssocID="{4CD4885B-29FA-994A-965B-0A37BA7EC652}" presName="connectorText" presStyleLbl="sibTrans2D1" presStyleIdx="1" presStyleCnt="3"/>
      <dgm:spPr/>
    </dgm:pt>
    <dgm:pt modelId="{C43355C7-456E-A342-84B4-01BA907E16EA}" type="pres">
      <dgm:prSet presAssocID="{68DC22CF-8423-2540-B941-FF60A98E18DC}" presName="node" presStyleLbl="node1" presStyleIdx="2" presStyleCnt="3">
        <dgm:presLayoutVars>
          <dgm:bulletEnabled val="1"/>
        </dgm:presLayoutVars>
      </dgm:prSet>
      <dgm:spPr/>
    </dgm:pt>
    <dgm:pt modelId="{E73FE8E3-E5C4-CF45-A8B0-D6BD4344FEB4}" type="pres">
      <dgm:prSet presAssocID="{E4D9A415-872D-4F4D-BF0C-A3490D59825B}" presName="sibTrans" presStyleLbl="sibTrans2D1" presStyleIdx="2" presStyleCnt="3"/>
      <dgm:spPr/>
    </dgm:pt>
    <dgm:pt modelId="{744EC1A4-2AA3-B440-A2FA-D5C8DE9B7B1C}" type="pres">
      <dgm:prSet presAssocID="{E4D9A415-872D-4F4D-BF0C-A3490D59825B}" presName="connectorText" presStyleLbl="sibTrans2D1" presStyleIdx="2" presStyleCnt="3"/>
      <dgm:spPr/>
    </dgm:pt>
  </dgm:ptLst>
  <dgm:cxnLst>
    <dgm:cxn modelId="{110F6B76-11E9-DD4B-ACDB-3F8957F87004}" type="presOf" srcId="{4057820B-7248-EF45-9808-9940A6C78F73}" destId="{B347A523-A1E1-204A-B619-64BFD6382D7D}" srcOrd="0" destOrd="0" presId="urn:microsoft.com/office/officeart/2005/8/layout/cycle2"/>
    <dgm:cxn modelId="{4EE17381-BB99-BE41-9A3D-3680373D0D78}" srcId="{4057820B-7248-EF45-9808-9940A6C78F73}" destId="{0A0B6ABF-7421-D441-BC81-41291DAEC197}" srcOrd="0" destOrd="0" parTransId="{0A9E104F-593D-C44A-8D2D-BF2295474F62}" sibTransId="{1A695660-1525-1C4C-8DEE-DF7B694F4A5A}"/>
    <dgm:cxn modelId="{766BDB63-F6D9-F44C-A7E4-ACBAFF4A2E02}" type="presOf" srcId="{4CD4885B-29FA-994A-965B-0A37BA7EC652}" destId="{E9421F4D-600E-E74E-9460-0636835ED041}" srcOrd="0" destOrd="0" presId="urn:microsoft.com/office/officeart/2005/8/layout/cycle2"/>
    <dgm:cxn modelId="{EDD25AFD-F7D3-9249-9DFF-AF6421F9C8F4}" type="presOf" srcId="{68DC22CF-8423-2540-B941-FF60A98E18DC}" destId="{C43355C7-456E-A342-84B4-01BA907E16EA}" srcOrd="0" destOrd="0" presId="urn:microsoft.com/office/officeart/2005/8/layout/cycle2"/>
    <dgm:cxn modelId="{9A7A0142-6C31-DD44-B19E-494AD5E09EF6}" type="presOf" srcId="{1A695660-1525-1C4C-8DEE-DF7B694F4A5A}" destId="{6DCD58A6-4936-FD40-8F94-BA3BF592CD98}" srcOrd="0" destOrd="0" presId="urn:microsoft.com/office/officeart/2005/8/layout/cycle2"/>
    <dgm:cxn modelId="{568C4442-0DD6-2D40-A791-131B0D373F61}" type="presOf" srcId="{E4D9A415-872D-4F4D-BF0C-A3490D59825B}" destId="{E73FE8E3-E5C4-CF45-A8B0-D6BD4344FEB4}" srcOrd="0" destOrd="0" presId="urn:microsoft.com/office/officeart/2005/8/layout/cycle2"/>
    <dgm:cxn modelId="{CCE3AF67-A9C6-744D-822D-05D72BC35F52}" type="presOf" srcId="{1A695660-1525-1C4C-8DEE-DF7B694F4A5A}" destId="{519FC8B0-D725-0D49-A35A-21B439D0F613}" srcOrd="1" destOrd="0" presId="urn:microsoft.com/office/officeart/2005/8/layout/cycle2"/>
    <dgm:cxn modelId="{EB669AAD-77D5-B949-8945-A82BB55F8F42}" srcId="{4057820B-7248-EF45-9808-9940A6C78F73}" destId="{CCB3ACB3-3CCA-764E-AE58-FDEDE03B0582}" srcOrd="1" destOrd="0" parTransId="{5320516B-FE7F-F345-8726-1CCF3DA940E4}" sibTransId="{4CD4885B-29FA-994A-965B-0A37BA7EC652}"/>
    <dgm:cxn modelId="{DF39B9EA-C863-6949-B72C-5A479E8E49C6}" type="presOf" srcId="{CCB3ACB3-3CCA-764E-AE58-FDEDE03B0582}" destId="{CF0EB2B8-A8D6-A547-AD29-23725C74C624}" srcOrd="0" destOrd="0" presId="urn:microsoft.com/office/officeart/2005/8/layout/cycle2"/>
    <dgm:cxn modelId="{DE4A0610-90D1-8841-AD49-5B6C96FACDBF}" srcId="{4057820B-7248-EF45-9808-9940A6C78F73}" destId="{68DC22CF-8423-2540-B941-FF60A98E18DC}" srcOrd="2" destOrd="0" parTransId="{3AB8B21B-831B-3B49-AFA8-9A8C53A4EC06}" sibTransId="{E4D9A415-872D-4F4D-BF0C-A3490D59825B}"/>
    <dgm:cxn modelId="{054A6161-B472-A348-BCA3-50E2FB31A753}" type="presOf" srcId="{0A0B6ABF-7421-D441-BC81-41291DAEC197}" destId="{ACE547F7-27E0-C140-ACE4-B833F3399891}" srcOrd="0" destOrd="0" presId="urn:microsoft.com/office/officeart/2005/8/layout/cycle2"/>
    <dgm:cxn modelId="{11178B0D-A87B-6A4B-803B-B0E61452E479}" type="presOf" srcId="{E4D9A415-872D-4F4D-BF0C-A3490D59825B}" destId="{744EC1A4-2AA3-B440-A2FA-D5C8DE9B7B1C}" srcOrd="1" destOrd="0" presId="urn:microsoft.com/office/officeart/2005/8/layout/cycle2"/>
    <dgm:cxn modelId="{143528F2-FF7C-B946-8539-1304D76B4AF1}" type="presOf" srcId="{4CD4885B-29FA-994A-965B-0A37BA7EC652}" destId="{DC778762-6000-F04D-9289-0B7BB0B31E41}" srcOrd="1" destOrd="0" presId="urn:microsoft.com/office/officeart/2005/8/layout/cycle2"/>
    <dgm:cxn modelId="{D9632BDD-5342-E04D-88D1-EB5DE160DD72}" type="presParOf" srcId="{B347A523-A1E1-204A-B619-64BFD6382D7D}" destId="{ACE547F7-27E0-C140-ACE4-B833F3399891}" srcOrd="0" destOrd="0" presId="urn:microsoft.com/office/officeart/2005/8/layout/cycle2"/>
    <dgm:cxn modelId="{ACF27A6D-2136-FC4B-A161-90D933E1BE3A}" type="presParOf" srcId="{B347A523-A1E1-204A-B619-64BFD6382D7D}" destId="{6DCD58A6-4936-FD40-8F94-BA3BF592CD98}" srcOrd="1" destOrd="0" presId="urn:microsoft.com/office/officeart/2005/8/layout/cycle2"/>
    <dgm:cxn modelId="{0705B81E-ACF6-5542-B99A-F34D3EF30ECE}" type="presParOf" srcId="{6DCD58A6-4936-FD40-8F94-BA3BF592CD98}" destId="{519FC8B0-D725-0D49-A35A-21B439D0F613}" srcOrd="0" destOrd="0" presId="urn:microsoft.com/office/officeart/2005/8/layout/cycle2"/>
    <dgm:cxn modelId="{262F4EBE-38AB-7947-8537-296235010E36}" type="presParOf" srcId="{B347A523-A1E1-204A-B619-64BFD6382D7D}" destId="{CF0EB2B8-A8D6-A547-AD29-23725C74C624}" srcOrd="2" destOrd="0" presId="urn:microsoft.com/office/officeart/2005/8/layout/cycle2"/>
    <dgm:cxn modelId="{DB39635F-4DB0-AB44-90AA-9A40F09662EA}" type="presParOf" srcId="{B347A523-A1E1-204A-B619-64BFD6382D7D}" destId="{E9421F4D-600E-E74E-9460-0636835ED041}" srcOrd="3" destOrd="0" presId="urn:microsoft.com/office/officeart/2005/8/layout/cycle2"/>
    <dgm:cxn modelId="{57665CDA-AD7F-BC45-B8DF-BADF55992A5D}" type="presParOf" srcId="{E9421F4D-600E-E74E-9460-0636835ED041}" destId="{DC778762-6000-F04D-9289-0B7BB0B31E41}" srcOrd="0" destOrd="0" presId="urn:microsoft.com/office/officeart/2005/8/layout/cycle2"/>
    <dgm:cxn modelId="{7BE2ADA2-0085-6C4E-BB07-EC52CE6CB91C}" type="presParOf" srcId="{B347A523-A1E1-204A-B619-64BFD6382D7D}" destId="{C43355C7-456E-A342-84B4-01BA907E16EA}" srcOrd="4" destOrd="0" presId="urn:microsoft.com/office/officeart/2005/8/layout/cycle2"/>
    <dgm:cxn modelId="{AAE690E2-6D28-7441-9D94-FCFE86B6943B}" type="presParOf" srcId="{B347A523-A1E1-204A-B619-64BFD6382D7D}" destId="{E73FE8E3-E5C4-CF45-A8B0-D6BD4344FEB4}" srcOrd="5" destOrd="0" presId="urn:microsoft.com/office/officeart/2005/8/layout/cycle2"/>
    <dgm:cxn modelId="{2473C18A-67F7-2147-9407-E7AD71104832}" type="presParOf" srcId="{E73FE8E3-E5C4-CF45-A8B0-D6BD4344FEB4}" destId="{744EC1A4-2AA3-B440-A2FA-D5C8DE9B7B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547F7-27E0-C140-ACE4-B833F3399891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Explore The Challenge</a:t>
          </a:r>
          <a:endParaRPr lang="en-US" sz="1800" kern="1200" dirty="0"/>
        </a:p>
      </dsp:txBody>
      <dsp:txXfrm>
        <a:off x="2423942" y="259099"/>
        <a:ext cx="1248115" cy="1248115"/>
      </dsp:txXfrm>
    </dsp:sp>
    <dsp:sp modelId="{6DCD58A6-4936-FD40-8F94-BA3BF592CD98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04594" y="1780606"/>
        <a:ext cx="329462" cy="357433"/>
      </dsp:txXfrm>
    </dsp:sp>
    <dsp:sp modelId="{CF0EB2B8-A8D6-A547-AD29-23725C74C624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Generate Ideas</a:t>
          </a:r>
          <a:endParaRPr lang="en-US" sz="1800" kern="1200" dirty="0"/>
        </a:p>
      </dsp:txBody>
      <dsp:txXfrm>
        <a:off x="3750511" y="2556785"/>
        <a:ext cx="1248115" cy="1248115"/>
      </dsp:txXfrm>
    </dsp:sp>
    <dsp:sp modelId="{E9421F4D-600E-E74E-9460-0636835ED041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967188" y="3002126"/>
        <a:ext cx="329462" cy="357433"/>
      </dsp:txXfrm>
    </dsp:sp>
    <dsp:sp modelId="{C43355C7-456E-A342-84B4-01BA907E16EA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Prepare For Action</a:t>
          </a:r>
          <a:endParaRPr lang="en-US" sz="1800" kern="1200" dirty="0"/>
        </a:p>
      </dsp:txBody>
      <dsp:txXfrm>
        <a:off x="1097372" y="2556785"/>
        <a:ext cx="1248115" cy="1248115"/>
      </dsp:txXfrm>
    </dsp:sp>
    <dsp:sp modelId="{E73FE8E3-E5C4-CF45-A8B0-D6BD4344FEB4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78024" y="1925960"/>
        <a:ext cx="329462" cy="35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24,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1277" y="2708475"/>
            <a:ext cx="3275443" cy="2871931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"We hadn’t thought about that before!"</a:t>
            </a:r>
            <a:endParaRPr lang="en-US" sz="4400" dirty="0"/>
          </a:p>
        </p:txBody>
      </p:sp>
      <p:pic>
        <p:nvPicPr>
          <p:cNvPr id="4" name="Picture 3" descr="david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7" y="200015"/>
            <a:ext cx="3275443" cy="1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4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Challenge</a:t>
            </a:r>
            <a:endParaRPr lang="en-US" dirty="0"/>
          </a:p>
        </p:txBody>
      </p:sp>
      <p:pic>
        <p:nvPicPr>
          <p:cNvPr id="5" name="Content Placeholder 4" descr="dreamstimemaximum_2264229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1315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Grow</a:t>
            </a:r>
          </a:p>
          <a:p>
            <a:r>
              <a:rPr lang="en-US" dirty="0" smtClean="0"/>
              <a:t>Retain</a:t>
            </a:r>
          </a:p>
          <a:p>
            <a:r>
              <a:rPr lang="en-US" dirty="0" smtClean="0"/>
              <a:t>Entertain</a:t>
            </a:r>
          </a:p>
          <a:p>
            <a:endParaRPr lang="en-US" dirty="0" smtClean="0"/>
          </a:p>
          <a:p>
            <a:r>
              <a:rPr lang="en-US" dirty="0" smtClean="0"/>
              <a:t>You have 10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0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"We hadn’t thought about that before!"</a:t>
            </a:r>
          </a:p>
        </p:txBody>
      </p:sp>
      <p:pic>
        <p:nvPicPr>
          <p:cNvPr id="4" name="Content Placeholder 3" descr="dreamstime_s_65861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52" r="-24852"/>
          <a:stretch>
            <a:fillRect/>
          </a:stretch>
        </p:blipFill>
        <p:spPr>
          <a:xfrm>
            <a:off x="1042988" y="2324100"/>
            <a:ext cx="6777037" cy="3508375"/>
          </a:xfrm>
        </p:spPr>
      </p:pic>
    </p:spTree>
    <p:extLst>
      <p:ext uri="{BB962C8B-B14F-4D97-AF65-F5344CB8AC3E}">
        <p14:creationId xmlns:p14="http://schemas.microsoft.com/office/powerpoint/2010/main" val="329189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respect</a:t>
            </a:r>
          </a:p>
          <a:p>
            <a:r>
              <a:rPr lang="en-US" dirty="0" smtClean="0"/>
              <a:t>Helps achieve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8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Leaders</a:t>
            </a:r>
            <a:endParaRPr lang="en-US" dirty="0"/>
          </a:p>
        </p:txBody>
      </p:sp>
      <p:pic>
        <p:nvPicPr>
          <p:cNvPr id="3" name="Picture 2" descr="brian cloug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6" y="2195555"/>
            <a:ext cx="1159052" cy="1738579"/>
          </a:xfrm>
          <a:prstGeom prst="rect">
            <a:avLst/>
          </a:prstGeom>
        </p:spPr>
      </p:pic>
      <p:pic>
        <p:nvPicPr>
          <p:cNvPr id="4" name="Picture 3" descr="gandh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67" y="2170664"/>
            <a:ext cx="1733389" cy="1962196"/>
          </a:xfrm>
          <a:prstGeom prst="rect">
            <a:avLst/>
          </a:prstGeom>
        </p:spPr>
      </p:pic>
      <p:pic>
        <p:nvPicPr>
          <p:cNvPr id="5" name="Picture 4" descr="Queen-Elizabeth-I-from-National-Portrait-Gallery-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2" y="4017993"/>
            <a:ext cx="1899705" cy="2468034"/>
          </a:xfrm>
          <a:prstGeom prst="rect">
            <a:avLst/>
          </a:prstGeom>
        </p:spPr>
      </p:pic>
      <p:pic>
        <p:nvPicPr>
          <p:cNvPr id="8" name="Picture 7" descr="Erin_Brockovich_02127004_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77" y="3974706"/>
            <a:ext cx="4687801" cy="2511321"/>
          </a:xfrm>
          <a:prstGeom prst="rect">
            <a:avLst/>
          </a:prstGeom>
        </p:spPr>
      </p:pic>
      <p:pic>
        <p:nvPicPr>
          <p:cNvPr id="9" name="Picture 8" descr="wins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15" y="1971546"/>
            <a:ext cx="3308363" cy="1962588"/>
          </a:xfrm>
          <a:prstGeom prst="rect">
            <a:avLst/>
          </a:prstGeom>
        </p:spPr>
      </p:pic>
      <p:pic>
        <p:nvPicPr>
          <p:cNvPr id="6" name="Picture 5" descr="martin-luther-k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65" y="3974706"/>
            <a:ext cx="4018113" cy="25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Beliefs</a:t>
            </a:r>
            <a:endParaRPr lang="en-US" dirty="0"/>
          </a:p>
        </p:txBody>
      </p:sp>
      <p:pic>
        <p:nvPicPr>
          <p:cNvPr id="5" name="Content Placeholder 4" descr="core belief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00" b="-233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2273" y="2313431"/>
            <a:ext cx="4197964" cy="3493008"/>
          </a:xfrm>
        </p:spPr>
        <p:txBody>
          <a:bodyPr/>
          <a:lstStyle/>
          <a:p>
            <a:r>
              <a:rPr lang="en-US" dirty="0" smtClean="0"/>
              <a:t>What are you about?</a:t>
            </a:r>
          </a:p>
          <a:p>
            <a:r>
              <a:rPr lang="en-US" dirty="0" smtClean="0"/>
              <a:t>What do you care for?</a:t>
            </a:r>
          </a:p>
          <a:p>
            <a:r>
              <a:rPr lang="en-US" dirty="0" smtClean="0"/>
              <a:t>What are your intentions?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	</a:t>
            </a:r>
            <a:endParaRPr lang="en-US" dirty="0"/>
          </a:p>
        </p:txBody>
      </p:sp>
      <p:pic>
        <p:nvPicPr>
          <p:cNvPr id="4" name="Content Placeholder 3" descr="goldfis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94" r="-22694"/>
          <a:stretch>
            <a:fillRect/>
          </a:stretch>
        </p:blipFill>
        <p:spPr>
          <a:xfrm>
            <a:off x="1043490" y="2170664"/>
            <a:ext cx="7072802" cy="3661965"/>
          </a:xfrm>
        </p:spPr>
      </p:pic>
    </p:spTree>
    <p:extLst>
      <p:ext uri="{BB962C8B-B14F-4D97-AF65-F5344CB8AC3E}">
        <p14:creationId xmlns:p14="http://schemas.microsoft.com/office/powerpoint/2010/main" val="3943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Bank Account</a:t>
            </a:r>
            <a:endParaRPr lang="en-US" dirty="0"/>
          </a:p>
        </p:txBody>
      </p:sp>
      <p:pic>
        <p:nvPicPr>
          <p:cNvPr id="5" name="Content Placeholder 4" descr="emotionalbank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72" r="-23672"/>
          <a:stretch>
            <a:fillRect/>
          </a:stretch>
        </p:blipFill>
        <p:spPr>
          <a:xfrm>
            <a:off x="1225296" y="2313431"/>
            <a:ext cx="3419856" cy="349300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</a:p>
          <a:p>
            <a:r>
              <a:rPr lang="en-US" dirty="0" smtClean="0"/>
              <a:t>Withdrawals</a:t>
            </a:r>
          </a:p>
          <a:p>
            <a:r>
              <a:rPr lang="en-US" dirty="0" smtClean="0"/>
              <a:t>Overdrawn</a:t>
            </a:r>
          </a:p>
          <a:p>
            <a:r>
              <a:rPr lang="en-US" dirty="0" smtClean="0"/>
              <a:t>Start in Credit</a:t>
            </a:r>
          </a:p>
          <a:p>
            <a:r>
              <a:rPr lang="en-US" dirty="0" smtClean="0"/>
              <a:t>Stay in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0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Scorecard</a:t>
            </a:r>
            <a:endParaRPr lang="en-US" dirty="0"/>
          </a:p>
        </p:txBody>
      </p:sp>
      <p:pic>
        <p:nvPicPr>
          <p:cNvPr id="5" name="Content Placeholder 4" descr="scale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106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55140" y="2313431"/>
            <a:ext cx="4075088" cy="3493008"/>
          </a:xfrm>
        </p:spPr>
        <p:txBody>
          <a:bodyPr/>
          <a:lstStyle/>
          <a:p>
            <a:r>
              <a:rPr lang="en-US" dirty="0" smtClean="0"/>
              <a:t>100 Points</a:t>
            </a:r>
          </a:p>
          <a:p>
            <a:r>
              <a:rPr lang="en-US" dirty="0" smtClean="0"/>
              <a:t>Weighting importance</a:t>
            </a:r>
          </a:p>
          <a:p>
            <a:r>
              <a:rPr lang="en-US" dirty="0" smtClean="0"/>
              <a:t>Add up total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1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Like This..?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2350008"/>
            <a:ext cx="3419856" cy="341985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55140" y="2313431"/>
            <a:ext cx="4075088" cy="3493008"/>
          </a:xfrm>
        </p:spPr>
        <p:txBody>
          <a:bodyPr/>
          <a:lstStyle/>
          <a:p>
            <a:r>
              <a:rPr lang="en-US" dirty="0" smtClean="0"/>
              <a:t>Previous meeting “10”</a:t>
            </a:r>
          </a:p>
          <a:p>
            <a:r>
              <a:rPr lang="en-US" dirty="0" smtClean="0"/>
              <a:t>Latest News “20”</a:t>
            </a:r>
          </a:p>
          <a:p>
            <a:r>
              <a:rPr lang="en-US" dirty="0" smtClean="0"/>
              <a:t>Speaker “40”</a:t>
            </a:r>
          </a:p>
          <a:p>
            <a:r>
              <a:rPr lang="en-US" dirty="0" err="1" smtClean="0"/>
              <a:t>QnA</a:t>
            </a:r>
            <a:r>
              <a:rPr lang="en-US" dirty="0" smtClean="0"/>
              <a:t> “20”</a:t>
            </a:r>
          </a:p>
          <a:p>
            <a:r>
              <a:rPr lang="en-US" dirty="0" smtClean="0"/>
              <a:t>Close “10”</a:t>
            </a:r>
          </a:p>
        </p:txBody>
      </p:sp>
    </p:spTree>
    <p:extLst>
      <p:ext uri="{BB962C8B-B14F-4D97-AF65-F5344CB8AC3E}">
        <p14:creationId xmlns:p14="http://schemas.microsoft.com/office/powerpoint/2010/main" val="221518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Speaker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2350008"/>
            <a:ext cx="3419856" cy="341985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55140" y="2313431"/>
            <a:ext cx="4075088" cy="3493008"/>
          </a:xfrm>
        </p:spPr>
        <p:txBody>
          <a:bodyPr/>
          <a:lstStyle/>
          <a:p>
            <a:r>
              <a:rPr lang="en-US" dirty="0" smtClean="0"/>
              <a:t>Motivational“20”</a:t>
            </a:r>
          </a:p>
          <a:p>
            <a:r>
              <a:rPr lang="en-US" dirty="0" smtClean="0"/>
              <a:t>Advertising“20”</a:t>
            </a:r>
          </a:p>
          <a:p>
            <a:r>
              <a:rPr lang="en-US" dirty="0" smtClean="0"/>
              <a:t>Converting Pupils “10”</a:t>
            </a:r>
          </a:p>
          <a:p>
            <a:r>
              <a:rPr lang="en-US" dirty="0" smtClean="0"/>
              <a:t>ADI Training “15”</a:t>
            </a:r>
          </a:p>
          <a:p>
            <a:r>
              <a:rPr lang="en-US" dirty="0" smtClean="0"/>
              <a:t>Fleet “5”</a:t>
            </a:r>
          </a:p>
          <a:p>
            <a:r>
              <a:rPr lang="en-US" dirty="0" smtClean="0"/>
              <a:t>Software “5”</a:t>
            </a:r>
          </a:p>
          <a:p>
            <a:r>
              <a:rPr lang="en-US" dirty="0" smtClean="0"/>
              <a:t>Standards Check “25”</a:t>
            </a:r>
          </a:p>
        </p:txBody>
      </p:sp>
    </p:spTree>
    <p:extLst>
      <p:ext uri="{BB962C8B-B14F-4D97-AF65-F5344CB8AC3E}">
        <p14:creationId xmlns:p14="http://schemas.microsoft.com/office/powerpoint/2010/main" val="236016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or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7673"/>
          <a:stretch>
            <a:fillRect/>
          </a:stretch>
        </p:blipFill>
        <p:spPr>
          <a:xfrm>
            <a:off x="1043490" y="1613601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67869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Grow, Retain, Entertain</a:t>
            </a:r>
            <a:endParaRPr lang="en-US" dirty="0"/>
          </a:p>
        </p:txBody>
      </p:sp>
      <p:pic>
        <p:nvPicPr>
          <p:cNvPr id="5" name="Content Placeholder 4" descr="retentio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93" b="-1809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Listen</a:t>
            </a:r>
          </a:p>
          <a:p>
            <a:r>
              <a:rPr lang="en-US" dirty="0" smtClean="0"/>
              <a:t>Create</a:t>
            </a:r>
          </a:p>
          <a:p>
            <a:r>
              <a:rPr lang="en-US" dirty="0" smtClean="0"/>
              <a:t>Communicate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970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 1: Marketing</a:t>
            </a:r>
            <a:endParaRPr lang="en-US" dirty="0"/>
          </a:p>
        </p:txBody>
      </p:sp>
      <p:pic>
        <p:nvPicPr>
          <p:cNvPr id="5" name="Content Placeholder 4" descr="marketing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83" b="-1128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Month 2: Sales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2350008"/>
            <a:ext cx="3419856" cy="341985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 3: Skills of an ADI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2509601"/>
            <a:ext cx="3419856" cy="310066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 4: Customer Service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09" y="2509601"/>
            <a:ext cx="3100669" cy="310066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Food</a:t>
            </a:r>
            <a:endParaRPr lang="en-US" dirty="0"/>
          </a:p>
        </p:txBody>
      </p:sp>
      <p:pic>
        <p:nvPicPr>
          <p:cNvPr id="4" name="Content Placeholder 3" descr="hom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67" r="-61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2396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Buy Your Next </a:t>
            </a:r>
            <a:br>
              <a:rPr lang="en-US" dirty="0" smtClean="0"/>
            </a:br>
            <a:r>
              <a:rPr lang="en-US" dirty="0" smtClean="0"/>
              <a:t>Association Website</a:t>
            </a:r>
            <a:endParaRPr lang="en-US" dirty="0"/>
          </a:p>
        </p:txBody>
      </p:sp>
      <p:pic>
        <p:nvPicPr>
          <p:cNvPr id="4" name="Content Placeholder 3" descr="Screen Shot 2014-11-24 at 20.40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3" b="13293"/>
          <a:stretch>
            <a:fillRect/>
          </a:stretch>
        </p:blipFill>
        <p:spPr>
          <a:xfrm>
            <a:off x="1173493" y="2170664"/>
            <a:ext cx="6777317" cy="3508977"/>
          </a:xfrm>
        </p:spPr>
      </p:pic>
      <p:sp>
        <p:nvSpPr>
          <p:cNvPr id="5" name="TextBox 4"/>
          <p:cNvSpPr txBox="1"/>
          <p:nvPr/>
        </p:nvSpPr>
        <p:spPr>
          <a:xfrm>
            <a:off x="1710047" y="5930432"/>
            <a:ext cx="607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www.associationwebsites.co.uk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831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l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b="16480"/>
          <a:stretch>
            <a:fillRect/>
          </a:stretch>
        </p:blipFill>
        <p:spPr>
          <a:xfrm>
            <a:off x="1150914" y="1867725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387313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pic>
        <p:nvPicPr>
          <p:cNvPr id="4" name="Content Placeholder 3" descr="innov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79" r="-19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822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6972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07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“Concept Corner”</a:t>
            </a:r>
            <a:endParaRPr lang="en-US" dirty="0"/>
          </a:p>
        </p:txBody>
      </p:sp>
      <p:pic>
        <p:nvPicPr>
          <p:cNvPr id="4" name="Content Placeholder 3" descr="thinktank_story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28" r="-22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79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The Challenge</a:t>
            </a:r>
            <a:endParaRPr lang="en-US" dirty="0"/>
          </a:p>
        </p:txBody>
      </p:sp>
      <p:pic>
        <p:nvPicPr>
          <p:cNvPr id="5" name="Content Placeholder 4" descr="rubick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b="39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Retain numbers</a:t>
            </a:r>
          </a:p>
          <a:p>
            <a:r>
              <a:rPr lang="en-US" dirty="0" smtClean="0"/>
              <a:t>Increase numbers</a:t>
            </a:r>
          </a:p>
          <a:p>
            <a:r>
              <a:rPr lang="en-US" dirty="0" smtClean="0"/>
              <a:t>Adding Value</a:t>
            </a:r>
          </a:p>
          <a:p>
            <a:r>
              <a:rPr lang="en-US" dirty="0" smtClean="0"/>
              <a:t>What is wanted</a:t>
            </a:r>
          </a:p>
          <a:p>
            <a:r>
              <a:rPr lang="en-US" dirty="0" smtClean="0"/>
              <a:t>To be innovative</a:t>
            </a:r>
          </a:p>
          <a:p>
            <a:r>
              <a:rPr lang="en-US" dirty="0" smtClean="0"/>
              <a:t>New speakers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8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New Ideas</a:t>
            </a:r>
            <a:endParaRPr lang="en-US" dirty="0"/>
          </a:p>
        </p:txBody>
      </p:sp>
      <p:pic>
        <p:nvPicPr>
          <p:cNvPr id="5" name="Content Placeholder 4" descr="new idea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37" b="-3163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Mind maps</a:t>
            </a:r>
          </a:p>
          <a:p>
            <a:r>
              <a:rPr lang="en-US" dirty="0" smtClean="0"/>
              <a:t>Be crazy</a:t>
            </a:r>
          </a:p>
          <a:p>
            <a:r>
              <a:rPr lang="en-US" dirty="0" smtClean="0"/>
              <a:t>Open minded</a:t>
            </a:r>
          </a:p>
          <a:p>
            <a:r>
              <a:rPr lang="en-US" dirty="0" smtClean="0"/>
              <a:t>Group work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1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Action</a:t>
            </a:r>
            <a:endParaRPr lang="en-US" dirty="0"/>
          </a:p>
        </p:txBody>
      </p:sp>
      <p:pic>
        <p:nvPicPr>
          <p:cNvPr id="5" name="Content Placeholder 4" descr="action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" b="-4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Meet Criteria</a:t>
            </a:r>
          </a:p>
          <a:p>
            <a:r>
              <a:rPr lang="en-US" dirty="0" smtClean="0"/>
              <a:t>Team members</a:t>
            </a:r>
          </a:p>
          <a:p>
            <a:r>
              <a:rPr lang="en-US" dirty="0" smtClean="0"/>
              <a:t>Test it</a:t>
            </a:r>
          </a:p>
          <a:p>
            <a:r>
              <a:rPr lang="en-US" dirty="0" smtClean="0"/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3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1590</TotalTime>
  <Words>226</Words>
  <Application>Microsoft Macintosh PowerPoint</Application>
  <PresentationFormat>On-screen Show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"We hadn’t thought about that before!"</vt:lpstr>
      <vt:lpstr>PowerPoint Presentation</vt:lpstr>
      <vt:lpstr>PowerPoint Presentation</vt:lpstr>
      <vt:lpstr>Innovation</vt:lpstr>
      <vt:lpstr>PowerPoint Presentation</vt:lpstr>
      <vt:lpstr>“Concept Corner”</vt:lpstr>
      <vt:lpstr>Explore The Challenge</vt:lpstr>
      <vt:lpstr>Generate New Ideas</vt:lpstr>
      <vt:lpstr>Prepare For Action</vt:lpstr>
      <vt:lpstr>Your Challenge</vt:lpstr>
      <vt:lpstr>"We hadn’t thought about that before!"</vt:lpstr>
      <vt:lpstr>Leadership</vt:lpstr>
      <vt:lpstr>Traits of Leaders</vt:lpstr>
      <vt:lpstr>Core Beliefs</vt:lpstr>
      <vt:lpstr>Change </vt:lpstr>
      <vt:lpstr>Emotional Bank Account</vt:lpstr>
      <vt:lpstr>Balance Scorecard</vt:lpstr>
      <vt:lpstr>Looking Like This..?</vt:lpstr>
      <vt:lpstr>Type of Speaker</vt:lpstr>
      <vt:lpstr>Grow, Retain, Entertain</vt:lpstr>
      <vt:lpstr>Month 1: Marketing</vt:lpstr>
      <vt:lpstr> Month 2: Sales</vt:lpstr>
      <vt:lpstr>Month 3: Skills of an ADI</vt:lpstr>
      <vt:lpstr>Month 4: Customer Service</vt:lpstr>
      <vt:lpstr>Let’s Do Food</vt:lpstr>
      <vt:lpstr>Buy Your Next  Association Website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Poole</dc:creator>
  <cp:lastModifiedBy>David Poole</cp:lastModifiedBy>
  <cp:revision>26</cp:revision>
  <dcterms:created xsi:type="dcterms:W3CDTF">2014-11-24T09:15:40Z</dcterms:created>
  <dcterms:modified xsi:type="dcterms:W3CDTF">2014-11-25T11:46:06Z</dcterms:modified>
</cp:coreProperties>
</file>